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3" autoAdjust="0"/>
    <p:restoredTop sz="94711" autoAdjust="0"/>
  </p:normalViewPr>
  <p:slideViewPr>
    <p:cSldViewPr snapToGrid="0" snapToObjects="1">
      <p:cViewPr varScale="1">
        <p:scale>
          <a:sx n="113" d="100"/>
          <a:sy n="113" d="100"/>
        </p:scale>
        <p:origin x="86" y="221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C1CCF-B725-44A7-AA57-5E433BD85C9F}" type="datetimeFigureOut">
              <a:rPr lang="en-US" smtClean="0"/>
              <a:t>2021-11-07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BDFEC3-8487-43E8-A154-7C12CBC1FF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7097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</a:t>
            </a:r>
            <a:r>
              <a:rPr lang="en-US" baseline="0" dirty="0"/>
              <a:t> is a note</a:t>
            </a:r>
          </a:p>
          <a:p>
            <a:endParaRPr lang="en-US" baseline="0" dirty="0"/>
          </a:p>
          <a:p>
            <a:r>
              <a:rPr lang="en-US" baseline="0" dirty="0"/>
              <a:t>With another paragraph.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3191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</a:t>
            </a:r>
            <a:r>
              <a:rPr lang="en-US" baseline="0" dirty="0"/>
              <a:t> speaker note on </a:t>
            </a:r>
            <a:r>
              <a:rPr lang="en-US" baseline="0"/>
              <a:t>this slide too.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9000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2021-11-07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2021-11-07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2021-11-07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2021-11-07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2021-11-07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2021-11-07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2021-11-07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2021-11-07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2021-11-07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2021-11-07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2021-11-07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2021-11-07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>
            <a:extLst>
              <a:ext uri="{FF2B5EF4-FFF2-40B4-BE49-F238E27FC236}">
                <a16:creationId xmlns:a16="http://schemas.microsoft.com/office/drawing/2014/main" id="{A71DEB90-13BF-4305-9101-685D76747C3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</a:rPr>
              <a:t>Presentation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392669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Slide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000"/>
              <a:t>Hello, world.</a:t>
            </a:r>
          </a:p>
        </p:txBody>
      </p:sp>
    </p:spTree>
    <p:extLst>
      <p:ext uri="{BB962C8B-B14F-4D97-AF65-F5344CB8AC3E}">
        <p14:creationId xmlns:p14="http://schemas.microsoft.com/office/powerpoint/2010/main" val="572707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4824" y="735106"/>
            <a:ext cx="10053763" cy="2928470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Section header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50682" y="4870824"/>
            <a:ext cx="10005951" cy="145825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Bef>
                <a:spcPts val="1000"/>
              </a:spcBef>
            </a:pPr>
            <a:r>
              <a:rPr lang="en-US" sz="24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Some explanatory text</a:t>
            </a:r>
          </a:p>
        </p:txBody>
      </p:sp>
    </p:spTree>
    <p:extLst>
      <p:ext uri="{BB962C8B-B14F-4D97-AF65-F5344CB8AC3E}">
        <p14:creationId xmlns:p14="http://schemas.microsoft.com/office/powerpoint/2010/main" val="39967815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C608BEB-860E-4094-8511-78603564A7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59050" cy="68580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8200" y="1412488"/>
            <a:ext cx="2899189" cy="4363844"/>
          </a:xfrm>
        </p:spPr>
        <p:txBody>
          <a:bodyPr anchor="t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Slide Title for Two-Content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4380855" y="1412489"/>
            <a:ext cx="3427283" cy="4363844"/>
          </a:xfrm>
        </p:spPr>
        <p:txBody>
          <a:bodyPr>
            <a:normAutofit/>
          </a:bodyPr>
          <a:lstStyle/>
          <a:p>
            <a:r>
              <a:rPr lang="en-US" sz="2000"/>
              <a:t>Some content on the left.</a:t>
            </a:r>
          </a:p>
          <a:p>
            <a:pPr marL="0" indent="0">
              <a:buNone/>
            </a:pPr>
            <a:endParaRPr lang="en-US" sz="200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F16A8D4-FE87-4604-88B2-394B5D1EB4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9871" y="1412488"/>
            <a:ext cx="0" cy="36576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8451604" y="1412489"/>
            <a:ext cx="3197701" cy="4363844"/>
          </a:xfrm>
        </p:spPr>
        <p:txBody>
          <a:bodyPr>
            <a:normAutofit/>
          </a:bodyPr>
          <a:lstStyle/>
          <a:p>
            <a:r>
              <a:rPr lang="en-US" sz="2000"/>
              <a:t>Some content on the right.</a:t>
            </a:r>
          </a:p>
        </p:txBody>
      </p:sp>
    </p:spTree>
    <p:extLst>
      <p:ext uri="{BB962C8B-B14F-4D97-AF65-F5344CB8AC3E}">
        <p14:creationId xmlns:p14="http://schemas.microsoft.com/office/powerpoint/2010/main" val="13246211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49</Words>
  <Application>Microsoft Office PowerPoint</Application>
  <PresentationFormat>Widescreen</PresentationFormat>
  <Paragraphs>15</Paragraphs>
  <Slides>4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Jesse Rosenthal</dc:creator>
  <cp:lastModifiedBy>Chéyo Jiménez</cp:lastModifiedBy>
  <cp:revision>6</cp:revision>
  <dcterms:created xsi:type="dcterms:W3CDTF">2017-06-05T14:10:58Z</dcterms:created>
  <dcterms:modified xsi:type="dcterms:W3CDTF">2021-11-07T20:14:17Z</dcterms:modified>
</cp:coreProperties>
</file>